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9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6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6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5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8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7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8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0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2A874-69EE-4CAC-AE1E-1D0AB21EDA00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6945-FFFD-4C77-BA9D-D16A18144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4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upload.wikimedia.org/wikipedia/commons/thumb/f/f0/AneurysmAorta.jpg/230px-AneurysmAor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62200"/>
            <a:ext cx="219075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70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soco</dc:creator>
  <cp:lastModifiedBy>soco</cp:lastModifiedBy>
  <cp:revision>1</cp:revision>
  <dcterms:created xsi:type="dcterms:W3CDTF">2012-10-18T03:25:25Z</dcterms:created>
  <dcterms:modified xsi:type="dcterms:W3CDTF">2012-10-18T03:26:14Z</dcterms:modified>
</cp:coreProperties>
</file>